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47" r:id="rId11"/>
    <p:sldId id="311" r:id="rId12"/>
    <p:sldId id="313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333" r:id="rId31"/>
    <p:sldId id="265" r:id="rId32"/>
    <p:sldId id="309" r:id="rId33"/>
    <p:sldId id="345" r:id="rId34"/>
    <p:sldId id="261" r:id="rId35"/>
    <p:sldId id="301" r:id="rId36"/>
    <p:sldId id="336" r:id="rId37"/>
    <p:sldId id="262" r:id="rId38"/>
    <p:sldId id="346" r:id="rId39"/>
    <p:sldId id="337" r:id="rId40"/>
    <p:sldId id="338" r:id="rId41"/>
    <p:sldId id="340" r:id="rId42"/>
    <p:sldId id="341" r:id="rId43"/>
    <p:sldId id="303" r:id="rId44"/>
    <p:sldId id="304" r:id="rId45"/>
    <p:sldId id="279" r:id="rId46"/>
    <p:sldId id="307" r:id="rId47"/>
    <p:sldId id="275" r:id="rId48"/>
    <p:sldId id="276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8"/>
    <p:restoredTop sz="94272"/>
  </p:normalViewPr>
  <p:slideViewPr>
    <p:cSldViewPr snapToGrid="0" snapToObjects="1">
      <p:cViewPr varScale="1">
        <p:scale>
          <a:sx n="122" d="100"/>
          <a:sy n="122" d="100"/>
        </p:scale>
        <p:origin x="15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.webteam.puppet.com/uploads/2021/07/Puppet-State-of-DevOps-Report-2021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-ogpzXdXqU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ZFh-qA5DT6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615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923330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…back in 2016</a:t>
            </a:r>
          </a:p>
        </p:txBody>
      </p:sp>
    </p:spTree>
    <p:extLst>
      <p:ext uri="{BB962C8B-B14F-4D97-AF65-F5344CB8AC3E}">
        <p14:creationId xmlns:p14="http://schemas.microsoft.com/office/powerpoint/2010/main" val="363351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2021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10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Low, Medium or High performers.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hlinkClick r:id="rId2"/>
              </a:rPr>
              <a:t>https://media.webteam.puppet.com/uploads/2021/07/Puppet-State-of-DevOps-Report-2021.pdf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2021 State of DevOps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B98D-0A54-B34F-BAB5-CD4FBE8D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477"/>
            <a:ext cx="9144000" cy="52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625E5-2778-3C4B-8144-AC09AFCA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3" y="0"/>
            <a:ext cx="889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easy at first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Recent work in healthcare, IoT, and </a:t>
            </a:r>
            <a:br>
              <a:rPr lang="en-US" sz="2400" dirty="0"/>
            </a:br>
            <a:r>
              <a:rPr lang="en-US" sz="2400" dirty="0"/>
              <a:t>E-commerce</a:t>
            </a:r>
          </a:p>
          <a:p>
            <a:pPr lvl="1"/>
            <a:endParaRPr lang="en-US" sz="2800" dirty="0"/>
          </a:p>
          <a:p>
            <a:r>
              <a:rPr lang="en-US" sz="2800" dirty="0"/>
              <a:t>AWS Solutions Architect certification &amp;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</a:t>
            </a:r>
            <a:r>
              <a:rPr lang="en-US" i="1" dirty="0"/>
              <a:t>clarity</a:t>
            </a:r>
            <a:r>
              <a:rPr lang="en-US" dirty="0"/>
              <a:t> and </a:t>
            </a:r>
            <a:r>
              <a:rPr lang="en-US" i="1" dirty="0"/>
              <a:t>maintainability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35352"/>
          <a:stretch/>
        </p:blipFill>
        <p:spPr>
          <a:xfrm>
            <a:off x="572814" y="490736"/>
            <a:ext cx="6424352" cy="2336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43C20E-A1D4-4647-8202-BB36A9BD5E29}"/>
              </a:ext>
            </a:extLst>
          </p:cNvPr>
          <p:cNvSpPr/>
          <p:nvPr/>
        </p:nvSpPr>
        <p:spPr>
          <a:xfrm>
            <a:off x="1548818" y="3266119"/>
            <a:ext cx="54483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s-IS" i="1" dirty="0"/>
              <a:t>Many anti-patterns started out as patterns, but then became anti-patterns as technologies evolved.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vs. </a:t>
            </a:r>
            <a:r>
              <a:rPr lang="en-US"/>
              <a:t>Distributed Services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DAEF-89DF-804D-B44D-8F420340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" y="1950544"/>
            <a:ext cx="8686800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935A-41D5-EB42-9A8B-842676A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03" y="1545021"/>
            <a:ext cx="11526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challenging, and we may be running multiple versions of our app.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6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/o-</a:t>
            </a:r>
            <a:r>
              <a:rPr lang="en-US" dirty="0" err="1">
                <a:hlinkClick r:id="rId3"/>
              </a:rPr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4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923330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11.6 seconds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11492</TotalTime>
  <Words>1629</Words>
  <Application>Microsoft Macintosh PowerPoint</Application>
  <PresentationFormat>On-screen Show (4:3)</PresentationFormat>
  <Paragraphs>321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Avenir Black</vt:lpstr>
      <vt:lpstr>Calibri</vt:lpstr>
      <vt:lpstr>Office Theme</vt:lpstr>
      <vt:lpstr>DevOps &amp; Cloud Infrastructure SEIS 615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PowerPoint Presentation</vt:lpstr>
      <vt:lpstr>What is distributed infrastructure?</vt:lpstr>
      <vt:lpstr>How do we scale our platform to support more users?</vt:lpstr>
      <vt:lpstr>Monolithic vs. Distributed Services</vt:lpstr>
      <vt:lpstr>Scale out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222</cp:revision>
  <dcterms:created xsi:type="dcterms:W3CDTF">2016-03-17T15:27:29Z</dcterms:created>
  <dcterms:modified xsi:type="dcterms:W3CDTF">2021-09-05T16:33:24Z</dcterms:modified>
</cp:coreProperties>
</file>